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0693400" cy="15122525"/>
  <p:notesSz cx="6858000" cy="9144000"/>
  <p:defaultTextStyle>
    <a:defPPr>
      <a:defRPr lang="sk-SK"/>
    </a:defPPr>
    <a:lvl1pPr marL="0" algn="l" defTabSz="14751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64" algn="l" defTabSz="14751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28" algn="l" defTabSz="14751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93" algn="l" defTabSz="14751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57" algn="l" defTabSz="14751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821" algn="l" defTabSz="14751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85" algn="l" defTabSz="14751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949" algn="l" defTabSz="14751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513" algn="l" defTabSz="14751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E9300"/>
    <a:srgbClr val="9B0D5A"/>
    <a:srgbClr val="3898B2"/>
    <a:srgbClr val="44A9C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3" autoAdjust="0"/>
    <p:restoredTop sz="94712" autoAdjust="0"/>
  </p:normalViewPr>
  <p:slideViewPr>
    <p:cSldViewPr>
      <p:cViewPr>
        <p:scale>
          <a:sx n="66" d="100"/>
          <a:sy n="66" d="100"/>
        </p:scale>
        <p:origin x="-1188" y="-78"/>
      </p:cViewPr>
      <p:guideLst>
        <p:guide orient="horz" pos="4763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02005" y="4697787"/>
            <a:ext cx="9089390" cy="3241542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604010" y="8569431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4. 6. 2018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4. 6. 2018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4705" y="9717625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44705" y="6409574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2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6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5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82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94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51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4. 6. 2018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34670" y="3528590"/>
            <a:ext cx="4722918" cy="9980167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435812" y="3528590"/>
            <a:ext cx="4722918" cy="9980167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4. 6. 2018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34672" y="3385068"/>
            <a:ext cx="4724775" cy="141073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34672" y="4795803"/>
            <a:ext cx="4724775" cy="8712955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5432099" y="3385068"/>
            <a:ext cx="4726632" cy="141073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5432099" y="4795803"/>
            <a:ext cx="4726632" cy="8712955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4. 6. 2018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4. 6. 2018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4. 6. 2018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2" y="602100"/>
            <a:ext cx="3518055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180822" y="602103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34672" y="3164531"/>
            <a:ext cx="3518055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4. 6. 2018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95981" y="10585769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2095981" y="1351226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564" indent="0">
              <a:buNone/>
              <a:defRPr sz="4500"/>
            </a:lvl2pPr>
            <a:lvl3pPr marL="1475128" indent="0">
              <a:buNone/>
              <a:defRPr sz="3900"/>
            </a:lvl3pPr>
            <a:lvl4pPr marL="2212693" indent="0">
              <a:buNone/>
              <a:defRPr sz="3200"/>
            </a:lvl4pPr>
            <a:lvl5pPr marL="2950257" indent="0">
              <a:buNone/>
              <a:defRPr sz="3200"/>
            </a:lvl5pPr>
            <a:lvl6pPr marL="3687821" indent="0">
              <a:buNone/>
              <a:defRPr sz="3200"/>
            </a:lvl6pPr>
            <a:lvl7pPr marL="4425385" indent="0">
              <a:buNone/>
              <a:defRPr sz="3200"/>
            </a:lvl7pPr>
            <a:lvl8pPr marL="5162949" indent="0">
              <a:buNone/>
              <a:defRPr sz="3200"/>
            </a:lvl8pPr>
            <a:lvl9pPr marL="5900513" indent="0">
              <a:buNone/>
              <a:defRPr sz="32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095981" y="11835479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4. 6. 2018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4. 6. 2018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752715" y="605604"/>
            <a:ext cx="2406015" cy="1290315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534670" y="605604"/>
            <a:ext cx="7039822" cy="1290315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4. 6. 2018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534670" y="605601"/>
            <a:ext cx="9624060" cy="2520421"/>
          </a:xfrm>
          <a:prstGeom prst="rect">
            <a:avLst/>
          </a:prstGeom>
        </p:spPr>
        <p:txBody>
          <a:bodyPr vert="horz" lIns="147513" tIns="73756" rIns="147513" bIns="73756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34670" y="3528590"/>
            <a:ext cx="9624060" cy="9980167"/>
          </a:xfrm>
          <a:prstGeom prst="rect">
            <a:avLst/>
          </a:prstGeom>
        </p:spPr>
        <p:txBody>
          <a:bodyPr vert="horz" lIns="147513" tIns="73756" rIns="147513" bIns="73756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534670" y="14016344"/>
            <a:ext cx="2495127" cy="80513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2E2F3-A957-4897-AE39-228CC061DCDB}" type="datetimeFigureOut">
              <a:rPr lang="sk-SK" smtClean="0"/>
              <a:pPr/>
              <a:t>4. 6. 2018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653579" y="14016344"/>
            <a:ext cx="3386243" cy="80513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7663603" y="14016344"/>
            <a:ext cx="2495127" cy="80513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2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73" indent="-553173" algn="l" defTabSz="147512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42" indent="-460978" algn="l" defTabSz="147512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910" indent="-368782" algn="l" defTabSz="147512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75" indent="-368782" algn="l" defTabSz="147512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9039" indent="-368782" algn="l" defTabSz="147512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603" indent="-368782" algn="l" defTabSz="147512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67" indent="-368782" algn="l" defTabSz="147512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731" indent="-368782" algn="l" defTabSz="147512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96" indent="-368782" algn="l" defTabSz="147512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14751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64" algn="l" defTabSz="14751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28" algn="l" defTabSz="14751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93" algn="l" defTabSz="14751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57" algn="l" defTabSz="14751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821" algn="l" defTabSz="14751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85" algn="l" defTabSz="14751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949" algn="l" defTabSz="14751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513" algn="l" defTabSz="14751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esanek2011@email.cz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www.lesanek2011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okTextu 5"/>
          <p:cNvSpPr txBox="1"/>
          <p:nvPr/>
        </p:nvSpPr>
        <p:spPr>
          <a:xfrm>
            <a:off x="1026220" y="11377686"/>
            <a:ext cx="4464496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3000" b="1" dirty="0" smtClean="0">
                <a:solidFill>
                  <a:srgbClr val="8E9300"/>
                </a:solidFill>
                <a:latin typeface="Helvetica" panose="020B0604020202030204" pitchFamily="34" charset="0"/>
              </a:rPr>
              <a:t>Program:</a:t>
            </a:r>
          </a:p>
          <a:p>
            <a:pPr algn="r"/>
            <a:endParaRPr lang="sk-SK" sz="3000" b="1" dirty="0" smtClean="0">
              <a:latin typeface="Helvetica" panose="020B0604020202030204" pitchFamily="34" charset="0"/>
            </a:endParaRPr>
          </a:p>
          <a:p>
            <a:pPr algn="r"/>
            <a:endParaRPr lang="sk-SK" sz="3000" b="1" dirty="0" smtClean="0">
              <a:solidFill>
                <a:srgbClr val="8E9300"/>
              </a:solidFill>
              <a:latin typeface="Helvetica" panose="020B0604020202030204" pitchFamily="34" charset="0"/>
            </a:endParaRPr>
          </a:p>
          <a:p>
            <a:pPr algn="r"/>
            <a:endParaRPr lang="sk-SK" sz="800" b="1" dirty="0" smtClean="0">
              <a:solidFill>
                <a:schemeClr val="accent5">
                  <a:lumMod val="50000"/>
                </a:schemeClr>
              </a:solidFill>
              <a:latin typeface="Helvetica" panose="020B0604020202030204" pitchFamily="34" charset="0"/>
            </a:endParaRPr>
          </a:p>
          <a:p>
            <a:pPr algn="r"/>
            <a:endParaRPr lang="sk-SK" dirty="0" smtClean="0">
              <a:solidFill>
                <a:srgbClr val="3898B2"/>
              </a:solidFill>
              <a:latin typeface="Helvetica" panose="020B0604020202030204" pitchFamily="34" charset="0"/>
            </a:endParaRPr>
          </a:p>
          <a:p>
            <a:pPr algn="r"/>
            <a:endParaRPr lang="sk-SK" dirty="0">
              <a:solidFill>
                <a:srgbClr val="3898B2"/>
              </a:solidFill>
              <a:latin typeface="Helvetica" panose="020B0604020202030204" pitchFamily="34" charset="0"/>
            </a:endParaRPr>
          </a:p>
          <a:p>
            <a:pPr algn="r"/>
            <a:endParaRPr lang="sk-SK" dirty="0">
              <a:solidFill>
                <a:srgbClr val="3898B2"/>
              </a:solidFill>
              <a:latin typeface="Helvetica" panose="020B0604020202030204" pitchFamily="34" charset="0"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378148" y="1728614"/>
            <a:ext cx="9937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6000" b="1" dirty="0" err="1" smtClean="0">
                <a:solidFill>
                  <a:srgbClr val="8E9300"/>
                </a:solidFill>
                <a:latin typeface="Helvetica" panose="020B0604020202030204" pitchFamily="34" charset="0"/>
              </a:rPr>
              <a:t>Selská</a:t>
            </a:r>
            <a:r>
              <a:rPr lang="sk-SK" sz="6000" b="1" dirty="0" smtClean="0">
                <a:solidFill>
                  <a:srgbClr val="8E9300"/>
                </a:solidFill>
                <a:latin typeface="Helvetica" panose="020B0604020202030204" pitchFamily="34" charset="0"/>
              </a:rPr>
              <a:t> </a:t>
            </a:r>
            <a:r>
              <a:rPr lang="sk-SK" sz="6000" b="1" dirty="0" err="1" smtClean="0">
                <a:solidFill>
                  <a:srgbClr val="8E9300"/>
                </a:solidFill>
                <a:latin typeface="Helvetica" panose="020B0604020202030204" pitchFamily="34" charset="0"/>
              </a:rPr>
              <a:t>zahrada</a:t>
            </a:r>
            <a:r>
              <a:rPr lang="sk-SK" sz="6000" b="1" dirty="0" smtClean="0">
                <a:solidFill>
                  <a:srgbClr val="8E9300"/>
                </a:solidFill>
                <a:latin typeface="Helvetica" panose="020B0604020202030204" pitchFamily="34" charset="0"/>
              </a:rPr>
              <a:t> </a:t>
            </a:r>
            <a:r>
              <a:rPr lang="sk-SK" sz="6000" b="1" dirty="0" err="1" smtClean="0">
                <a:solidFill>
                  <a:srgbClr val="8E9300"/>
                </a:solidFill>
                <a:latin typeface="Helvetica" panose="020B0604020202030204" pitchFamily="34" charset="0"/>
              </a:rPr>
              <a:t>Lesánek</a:t>
            </a:r>
            <a:endParaRPr lang="sk-SK" sz="6000" b="1" dirty="0">
              <a:solidFill>
                <a:srgbClr val="8E9300"/>
              </a:solidFill>
              <a:latin typeface="Helvetica" panose="020B0604020202030204" pitchFamily="34" charset="0"/>
            </a:endParaRPr>
          </a:p>
        </p:txBody>
      </p:sp>
      <p:pic>
        <p:nvPicPr>
          <p:cNvPr id="1028" name="Picture 4" descr="Logo Propamátky.inf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4295" t="-24" r="-6066" b="-25155"/>
          <a:stretch>
            <a:fillRect/>
          </a:stretch>
        </p:blipFill>
        <p:spPr bwMode="auto">
          <a:xfrm>
            <a:off x="3060446" y="1224000"/>
            <a:ext cx="2070230" cy="360040"/>
          </a:xfrm>
          <a:prstGeom prst="rect">
            <a:avLst/>
          </a:prstGeom>
          <a:noFill/>
        </p:spPr>
      </p:pic>
      <p:sp>
        <p:nvSpPr>
          <p:cNvPr id="9" name="BlokTextu 2"/>
          <p:cNvSpPr txBox="1"/>
          <p:nvPr/>
        </p:nvSpPr>
        <p:spPr>
          <a:xfrm>
            <a:off x="2826420" y="9289454"/>
            <a:ext cx="50405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5000" b="1" dirty="0" smtClean="0">
                <a:solidFill>
                  <a:srgbClr val="8E9300"/>
                </a:solidFill>
                <a:latin typeface="Helvetica" panose="020B0604020202030204" pitchFamily="34" charset="0"/>
              </a:rPr>
              <a:t>8. a 10. 6. 2018</a:t>
            </a:r>
          </a:p>
          <a:p>
            <a:pPr algn="ctr"/>
            <a:r>
              <a:rPr lang="sk-SK" sz="5000" b="1" smtClean="0">
                <a:solidFill>
                  <a:srgbClr val="8E9300"/>
                </a:solidFill>
                <a:latin typeface="Helvetica" panose="020B0604020202030204" pitchFamily="34" charset="0"/>
              </a:rPr>
              <a:t>14:00 – 19:00</a:t>
            </a:r>
            <a:endParaRPr lang="sk-SK" sz="5000" b="1" dirty="0">
              <a:solidFill>
                <a:srgbClr val="8E9300"/>
              </a:solidFill>
              <a:latin typeface="Helvetica" panose="020B0604020202030204" pitchFamily="34" charset="0"/>
            </a:endParaRPr>
          </a:p>
        </p:txBody>
      </p:sp>
      <p:sp>
        <p:nvSpPr>
          <p:cNvPr id="7" name="BlokTextu 5"/>
          <p:cNvSpPr txBox="1"/>
          <p:nvPr/>
        </p:nvSpPr>
        <p:spPr>
          <a:xfrm>
            <a:off x="988982" y="11847543"/>
            <a:ext cx="4500594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400" dirty="0" smtClean="0">
                <a:latin typeface="Helvetica" panose="020B0604020202030204" pitchFamily="34" charset="0"/>
              </a:rPr>
              <a:t>Komentovaná </a:t>
            </a:r>
            <a:r>
              <a:rPr lang="sk-SK" sz="2400" dirty="0" err="1" smtClean="0">
                <a:latin typeface="Helvetica" panose="020B0604020202030204" pitchFamily="34" charset="0"/>
              </a:rPr>
              <a:t>prohlídka</a:t>
            </a:r>
            <a:r>
              <a:rPr lang="sk-SK" sz="2400" dirty="0" smtClean="0">
                <a:latin typeface="Helvetica" panose="020B0604020202030204" pitchFamily="34" charset="0"/>
              </a:rPr>
              <a:t>, </a:t>
            </a:r>
            <a:r>
              <a:rPr lang="sk-SK" sz="2400" dirty="0" err="1" smtClean="0">
                <a:latin typeface="Helvetica" panose="020B0604020202030204" pitchFamily="34" charset="0"/>
              </a:rPr>
              <a:t>posezení</a:t>
            </a:r>
            <a:r>
              <a:rPr lang="sk-SK" sz="2400" dirty="0" smtClean="0">
                <a:latin typeface="Helvetica" panose="020B0604020202030204" pitchFamily="34" charset="0"/>
              </a:rPr>
              <a:t> v </a:t>
            </a:r>
            <a:r>
              <a:rPr lang="sk-SK" sz="2400" dirty="0" err="1" smtClean="0">
                <a:latin typeface="Helvetica" panose="020B0604020202030204" pitchFamily="34" charset="0"/>
              </a:rPr>
              <a:t>sadě</a:t>
            </a:r>
            <a:r>
              <a:rPr lang="sk-SK" sz="2400" dirty="0" smtClean="0">
                <a:latin typeface="Helvetica" panose="020B0604020202030204" pitchFamily="34" charset="0"/>
              </a:rPr>
              <a:t> a ochutnávka </a:t>
            </a:r>
            <a:r>
              <a:rPr lang="sk-SK" sz="2400" dirty="0" err="1" smtClean="0">
                <a:latin typeface="Helvetica" panose="020B0604020202030204" pitchFamily="34" charset="0"/>
              </a:rPr>
              <a:t>moštu</a:t>
            </a:r>
            <a:r>
              <a:rPr lang="sk-SK" sz="2400" dirty="0" smtClean="0">
                <a:latin typeface="Helvetica" panose="020B0604020202030204" pitchFamily="34" charset="0"/>
              </a:rPr>
              <a:t> z </a:t>
            </a:r>
            <a:r>
              <a:rPr lang="sk-SK" sz="2400" dirty="0" err="1" smtClean="0">
                <a:latin typeface="Helvetica" panose="020B0604020202030204" pitchFamily="34" charset="0"/>
              </a:rPr>
              <a:t>našeho</a:t>
            </a:r>
            <a:r>
              <a:rPr lang="sk-SK" sz="2400" dirty="0" smtClean="0">
                <a:latin typeface="Helvetica" panose="020B0604020202030204" pitchFamily="34" charset="0"/>
              </a:rPr>
              <a:t> sadu.</a:t>
            </a:r>
          </a:p>
          <a:p>
            <a:pPr algn="r"/>
            <a:r>
              <a:rPr lang="sk-SK" sz="2400" dirty="0" smtClean="0">
                <a:latin typeface="Helvetica" panose="020B0604020202030204" pitchFamily="34" charset="0"/>
              </a:rPr>
              <a:t>Tel.: 739 666 088</a:t>
            </a:r>
          </a:p>
          <a:p>
            <a:pPr algn="r"/>
            <a:r>
              <a:rPr lang="sk-SK" sz="2400" dirty="0" smtClean="0">
                <a:latin typeface="Helvetica" panose="020B0604020202030204" pitchFamily="34" charset="0"/>
              </a:rPr>
              <a:t>E-mail: </a:t>
            </a:r>
            <a:r>
              <a:rPr lang="sk-SK" sz="2400" dirty="0" smtClean="0">
                <a:latin typeface="Helvetica" panose="020B0604020202030204" pitchFamily="34" charset="0"/>
                <a:hlinkClick r:id="rId3"/>
              </a:rPr>
              <a:t>lesanek2011@email.cz</a:t>
            </a:r>
            <a:endParaRPr lang="sk-SK" sz="2400" dirty="0" smtClean="0">
              <a:latin typeface="Helvetica" panose="020B0604020202030204" pitchFamily="34" charset="0"/>
            </a:endParaRPr>
          </a:p>
          <a:p>
            <a:pPr algn="r"/>
            <a:r>
              <a:rPr lang="sk-SK" sz="2400" dirty="0" smtClean="0">
                <a:latin typeface="Helvetica" panose="020B0604020202030204" pitchFamily="34" charset="0"/>
                <a:hlinkClick r:id="rId4"/>
              </a:rPr>
              <a:t>www.lesanek2011.cz</a:t>
            </a:r>
            <a:endParaRPr lang="sk-SK" sz="2400" dirty="0" smtClean="0">
              <a:latin typeface="Helvetica" panose="020B0604020202030204" pitchFamily="34" charset="0"/>
            </a:endParaRPr>
          </a:p>
          <a:p>
            <a:pPr algn="r"/>
            <a:r>
              <a:rPr lang="sk-SK" sz="2400" dirty="0" smtClean="0">
                <a:latin typeface="Helvetica" panose="020B0604020202030204" pitchFamily="34" charset="0"/>
              </a:rPr>
              <a:t>Vstup: 40,-Kč</a:t>
            </a:r>
            <a:endParaRPr lang="sk-SK" sz="2400" dirty="0" smtClean="0">
              <a:latin typeface="Helvetica" panose="020B0604020202030204" pitchFamily="34" charset="0"/>
            </a:endParaRPr>
          </a:p>
          <a:p>
            <a:pPr algn="r"/>
            <a:endParaRPr lang="sk-SK" sz="2400" dirty="0" smtClean="0">
              <a:latin typeface="Helvetica" panose="020B0604020202030204" pitchFamily="34" charset="0"/>
            </a:endParaRPr>
          </a:p>
          <a:p>
            <a:pPr algn="r"/>
            <a:endParaRPr lang="sk-SK" sz="3000" b="1" dirty="0" smtClean="0">
              <a:latin typeface="Helvetica" panose="020B0604020202030204" pitchFamily="34" charset="0"/>
            </a:endParaRPr>
          </a:p>
          <a:p>
            <a:pPr algn="r"/>
            <a:endParaRPr lang="sk-SK" sz="3000" b="1" dirty="0" smtClean="0">
              <a:solidFill>
                <a:srgbClr val="8E9300"/>
              </a:solidFill>
              <a:latin typeface="Helvetica" panose="020B0604020202030204" pitchFamily="34" charset="0"/>
            </a:endParaRPr>
          </a:p>
          <a:p>
            <a:pPr algn="r"/>
            <a:endParaRPr lang="sk-SK" sz="800" b="1" dirty="0" smtClean="0">
              <a:solidFill>
                <a:schemeClr val="accent5">
                  <a:lumMod val="50000"/>
                </a:schemeClr>
              </a:solidFill>
              <a:latin typeface="Helvetica" panose="020B0604020202030204" pitchFamily="34" charset="0"/>
            </a:endParaRPr>
          </a:p>
          <a:p>
            <a:pPr algn="r"/>
            <a:endParaRPr lang="sk-SK" dirty="0" smtClean="0">
              <a:solidFill>
                <a:srgbClr val="3898B2"/>
              </a:solidFill>
              <a:latin typeface="Helvetica" panose="020B0604020202030204" pitchFamily="34" charset="0"/>
            </a:endParaRPr>
          </a:p>
          <a:p>
            <a:pPr algn="r"/>
            <a:endParaRPr lang="sk-SK" dirty="0">
              <a:solidFill>
                <a:srgbClr val="3898B2"/>
              </a:solidFill>
              <a:latin typeface="Helvetica" panose="020B0604020202030204" pitchFamily="34" charset="0"/>
            </a:endParaRPr>
          </a:p>
          <a:p>
            <a:pPr algn="r"/>
            <a:endParaRPr lang="sk-SK" dirty="0">
              <a:solidFill>
                <a:srgbClr val="3898B2"/>
              </a:solidFill>
              <a:latin typeface="Helvetica" panose="020B0604020202030204" pitchFamily="34" charset="0"/>
            </a:endParaRPr>
          </a:p>
        </p:txBody>
      </p:sp>
      <p:pic>
        <p:nvPicPr>
          <p:cNvPr id="1026" name="Picture 2" descr="E:\Prace v cadu\VOZ 2018\administrativa 2018\Medialni podpora loga\logo nkz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723" y="1224000"/>
            <a:ext cx="1432795" cy="3099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7844848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43</Words>
  <Application>Microsoft Office PowerPoint</Application>
  <PresentationFormat>Vlastní</PresentationFormat>
  <Paragraphs>18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Motív Office</vt:lpstr>
      <vt:lpstr>Snímek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sarahs</dc:creator>
  <cp:lastModifiedBy>HP</cp:lastModifiedBy>
  <cp:revision>34</cp:revision>
  <dcterms:created xsi:type="dcterms:W3CDTF">2014-05-22T08:43:19Z</dcterms:created>
  <dcterms:modified xsi:type="dcterms:W3CDTF">2018-06-04T07:57:39Z</dcterms:modified>
</cp:coreProperties>
</file>